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79" r:id="rId10"/>
    <p:sldId id="265" r:id="rId11"/>
    <p:sldId id="269" r:id="rId12"/>
    <p:sldId id="281" r:id="rId13"/>
    <p:sldId id="287" r:id="rId14"/>
    <p:sldId id="282" r:id="rId15"/>
    <p:sldId id="286" r:id="rId16"/>
    <p:sldId id="263" r:id="rId17"/>
    <p:sldId id="264" r:id="rId18"/>
    <p:sldId id="273" r:id="rId19"/>
    <p:sldId id="288" r:id="rId20"/>
    <p:sldId id="270" r:id="rId21"/>
    <p:sldId id="291" r:id="rId22"/>
    <p:sldId id="272" r:id="rId23"/>
    <p:sldId id="289" r:id="rId24"/>
    <p:sldId id="278" r:id="rId25"/>
    <p:sldId id="274" r:id="rId26"/>
    <p:sldId id="275" r:id="rId27"/>
  </p:sldIdLst>
  <p:sldSz cx="9144000" cy="5143500" type="screen16x9"/>
  <p:notesSz cx="6858000" cy="9144000"/>
  <p:embeddedFontLst>
    <p:embeddedFont>
      <p:font typeface="Lora" panose="020B060402020202020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bold r:id="rId33"/>
      <p:italic r:id="rId34"/>
      <p:boldItalic r:id="rId35"/>
    </p:embeddedFont>
    <p:embeddedFont>
      <p:font typeface="Source Code Pro" panose="020B0604020202020204" charset="0"/>
      <p:regular r:id="rId36"/>
      <p:bold r:id="rId37"/>
    </p:embeddedFont>
    <p:embeddedFont>
      <p:font typeface="Oswal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Brazi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12T10:26:39.952" idx="1">
    <p:pos x="6000" y="0"/>
    <p:text>https://support.office.com/en-us/article/video-welcome-to-microsoft-teams-b98d533f-118e-4bae-bf44-3df2470c2b12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86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36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d269237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d269237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73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81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d242a1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d242a1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48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64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206c3cb3_2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206c3cb3_2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77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84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3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79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276e155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d276e155c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44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276e155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276e155c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71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269237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d269237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81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269237b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269237b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52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a7fd3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ca7fd3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8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276e155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d276e155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07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276e155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d276e155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91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8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20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2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15" name="Google Shape;11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indmup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video-welcome-to-microsoft-teams-b98d533f-118e-4bae-bf44-3df2470c2b1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3WkgVpv1Z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SRgVfXzKJ0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for </a:t>
            </a:r>
            <a:r>
              <a:rPr lang="en">
                <a:highlight>
                  <a:schemeClr val="accent3"/>
                </a:highlight>
              </a:rPr>
              <a:t>Teamwork</a:t>
            </a:r>
            <a:endParaRPr>
              <a:highlight>
                <a:schemeClr val="accent1"/>
              </a:highlight>
            </a:endParaRPr>
          </a:p>
        </p:txBody>
      </p:sp>
      <p:grpSp>
        <p:nvGrpSpPr>
          <p:cNvPr id="125" name="Google Shape;125;p24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126" name="Google Shape;126;p2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00" y="152400"/>
            <a:ext cx="74280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Outlook Calendar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89" y="1458254"/>
            <a:ext cx="5360545" cy="30947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7877" y="1591486"/>
            <a:ext cx="6809700" cy="3112200"/>
          </a:xfrm>
        </p:spPr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8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Google Calendar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34" y="2059476"/>
            <a:ext cx="3940732" cy="22261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70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Team Tasks in Outlook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91" y="1564822"/>
            <a:ext cx="6226791" cy="32930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0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494894" cy="435600"/>
          </a:xfrm>
        </p:spPr>
        <p:txBody>
          <a:bodyPr/>
          <a:lstStyle/>
          <a:p>
            <a:r>
              <a:rPr lang="en-US" dirty="0" smtClean="0"/>
              <a:t>Assigning Tasks in Google Docs using Comments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00" y="1683909"/>
            <a:ext cx="6025400" cy="297732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4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50" y="301125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subTitle" idx="4294967295"/>
          </p:nvPr>
        </p:nvSpPr>
        <p:spPr>
          <a:xfrm>
            <a:off x="262700" y="3533447"/>
            <a:ext cx="52410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192" name="Google Shape;192;p32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73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050" y="14573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7801" y="927349"/>
            <a:ext cx="5574950" cy="34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486250" y="1264275"/>
            <a:ext cx="3706200" cy="18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hlink"/>
                </a:solidFill>
                <a:uFill>
                  <a:noFill/>
                </a:uFill>
                <a:latin typeface="Quattrocento Sans"/>
                <a:ea typeface="Quattrocento Sans"/>
                <a:cs typeface="Quattrocento Sans"/>
                <a:sym typeface="Quattrocento Sans"/>
                <a:hlinkClick r:id="rId6"/>
              </a:rPr>
              <a:t>MINDMUP</a:t>
            </a:r>
            <a:r>
              <a:rPr lang="en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" sz="3600" dirty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</a:t>
            </a:r>
            <a:endParaRPr sz="3600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	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Free (basic) webinar tool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https://zoom.us/</a:t>
            </a:r>
            <a:endParaRPr sz="24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https://zoom.us/j/6353383469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Free plan limits: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40 minutes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100 people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No storage for recording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dirty="0">
                <a:latin typeface="Quattrocento Sans"/>
                <a:ea typeface="Quattrocento Sans"/>
                <a:cs typeface="Quattrocento Sans"/>
                <a:sym typeface="Quattrocento Sans"/>
              </a:rPr>
              <a:t>Only online support (no phone help desk)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4" name="Google Shape;2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72488"/>
            <a:ext cx="227647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Join.me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$10 a month</a:t>
            </a:r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particpants</a:t>
            </a:r>
            <a:endParaRPr lang="en-US" dirty="0" smtClean="0"/>
          </a:p>
          <a:p>
            <a:pPr lvl="1"/>
            <a:r>
              <a:rPr lang="en-US" dirty="0" smtClean="0"/>
              <a:t>Unlimited number &amp; length</a:t>
            </a:r>
          </a:p>
          <a:p>
            <a:pPr lvl="1"/>
            <a:r>
              <a:rPr lang="en-US" u="sng" dirty="0" smtClean="0"/>
              <a:t>$25 a month</a:t>
            </a:r>
          </a:p>
          <a:p>
            <a:pPr lvl="1"/>
            <a:r>
              <a:rPr lang="en-US" dirty="0" smtClean="0"/>
              <a:t>250 </a:t>
            </a:r>
            <a:r>
              <a:rPr lang="en-US" dirty="0" err="1" smtClean="0"/>
              <a:t>particpants</a:t>
            </a:r>
            <a:endParaRPr lang="en-US" dirty="0" smtClean="0"/>
          </a:p>
          <a:p>
            <a:pPr lvl="1"/>
            <a:r>
              <a:rPr lang="en-US" dirty="0" smtClean="0"/>
              <a:t>10 webcam streams</a:t>
            </a:r>
          </a:p>
          <a:p>
            <a:pPr lvl="1"/>
            <a:r>
              <a:rPr lang="en-US" dirty="0" smtClean="0"/>
              <a:t>Recording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50 Gigs storage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58800" lvl="1" indent="0">
              <a:buNone/>
            </a:pPr>
            <a:endParaRPr lang="en-US" dirty="0" smtClean="0"/>
          </a:p>
          <a:p>
            <a:pPr marL="5588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916" y="1618700"/>
            <a:ext cx="3816311" cy="3231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6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OFFICE 365 Tools</a:t>
            </a:r>
            <a:endParaRPr/>
          </a:p>
        </p:txBody>
      </p:sp>
      <p:grpSp>
        <p:nvGrpSpPr>
          <p:cNvPr id="242" name="Google Shape;242;p3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43" name="Google Shape;243;p3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25" y="1640350"/>
            <a:ext cx="74771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27" y="2832894"/>
            <a:ext cx="7837919" cy="17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34" y="212785"/>
            <a:ext cx="570835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64"/>
            <a:ext cx="9144000" cy="5056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45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1363850" y="919725"/>
            <a:ext cx="38895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Asana</a:t>
            </a:r>
            <a:endParaRPr dirty="0"/>
          </a:p>
        </p:txBody>
      </p:sp>
      <p:grpSp>
        <p:nvGrpSpPr>
          <p:cNvPr id="261" name="Google Shape;261;p4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62" name="Google Shape;262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4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498" y="970475"/>
            <a:ext cx="5356200" cy="35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More Asana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05" y="1454046"/>
            <a:ext cx="5769308" cy="32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camera  360 degree meeting camera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6" y="1482668"/>
            <a:ext cx="2710614" cy="267251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46" y="1374333"/>
            <a:ext cx="4211276" cy="31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cxnSp>
        <p:nvCxnSpPr>
          <p:cNvPr id="280" name="Google Shape;280;p42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42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282" name="Google Shape;282;p42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42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42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285" name="Google Shape;285;p4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Presentation template by </a:t>
            </a:r>
            <a:r>
              <a:rPr lang="en" u="sng">
                <a:highlight>
                  <a:srgbClr val="FFCD00"/>
                </a:highlight>
                <a:hlinkClick r:id="rId3"/>
              </a:rPr>
              <a:t>SlidesCarnival</a:t>
            </a:r>
            <a:endParaRPr>
              <a:highlight>
                <a:srgbClr val="FFCD00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Photographs by </a:t>
            </a:r>
            <a:r>
              <a:rPr lang="en" u="sng">
                <a:highlight>
                  <a:srgbClr val="FFCD00"/>
                </a:highlight>
                <a:hlinkClick r:id="rId4"/>
              </a:rPr>
              <a:t>Unsplash</a:t>
            </a:r>
            <a:endParaRPr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4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95" name="Google Shape;295;p4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4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75" y="385525"/>
            <a:ext cx="7749191" cy="43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75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050" y="1346200"/>
            <a:ext cx="3291050" cy="21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1404425" y="71885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Quattrocento Sans"/>
                <a:ea typeface="Quattrocento Sans"/>
                <a:cs typeface="Quattrocento Sans"/>
                <a:sym typeface="Quattrocento Sans"/>
              </a:rPr>
              <a:t>EMAIL</a:t>
            </a:r>
            <a:endParaRPr sz="4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75" y="23361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5650" y="1704050"/>
            <a:ext cx="1840375" cy="183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1723" y="3303073"/>
            <a:ext cx="1840375" cy="1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50" y="487050"/>
            <a:ext cx="7058025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1381250" y="909256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Quattrocento Sans"/>
                <a:ea typeface="Quattrocento Sans"/>
                <a:cs typeface="Quattrocento Sans"/>
                <a:sym typeface="Quattrocento Sans"/>
              </a:rPr>
              <a:t>Group Email</a:t>
            </a:r>
            <a:endParaRPr sz="30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22222"/>
                </a:solidFill>
              </a:rPr>
              <a:t>How to Create Custom Groups in Outlook </a:t>
            </a:r>
            <a:endParaRPr sz="1800" b="1">
              <a:solidFill>
                <a:srgbClr val="222222"/>
              </a:solidFill>
            </a:endParaRPr>
          </a:p>
          <a:p>
            <a:pPr marL="647700" marR="1905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222222"/>
                </a:solidFill>
              </a:rPr>
              <a:t>Open </a:t>
            </a:r>
            <a:r>
              <a:rPr lang="en" sz="1800" b="1">
                <a:solidFill>
                  <a:srgbClr val="222222"/>
                </a:solidFill>
              </a:rPr>
              <a:t>Outlook</a:t>
            </a:r>
            <a:r>
              <a:rPr lang="en" sz="1800">
                <a:solidFill>
                  <a:srgbClr val="222222"/>
                </a:solidFill>
              </a:rPr>
              <a:t> and click on the </a:t>
            </a:r>
            <a:r>
              <a:rPr lang="en" sz="1800" b="1">
                <a:solidFill>
                  <a:srgbClr val="222222"/>
                </a:solidFill>
              </a:rPr>
              <a:t>Contacts</a:t>
            </a:r>
            <a:r>
              <a:rPr lang="en" sz="1800">
                <a:solidFill>
                  <a:srgbClr val="222222"/>
                </a:solidFill>
              </a:rPr>
              <a:t> icon in the bottom left navigation pane. </a:t>
            </a:r>
            <a:endParaRPr sz="1800">
              <a:solidFill>
                <a:srgbClr val="222222"/>
              </a:solidFill>
            </a:endParaRPr>
          </a:p>
          <a:p>
            <a:pPr marL="647700" marR="190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AutoNum type="arabicPeriod"/>
            </a:pPr>
            <a:r>
              <a:rPr lang="en" sz="1800">
                <a:solidFill>
                  <a:srgbClr val="222222"/>
                </a:solidFill>
              </a:rPr>
              <a:t>Click the </a:t>
            </a:r>
            <a:r>
              <a:rPr lang="en" sz="1800" b="1">
                <a:solidFill>
                  <a:srgbClr val="222222"/>
                </a:solidFill>
              </a:rPr>
              <a:t>New Contact Group</a:t>
            </a:r>
            <a:r>
              <a:rPr lang="en" sz="1800">
                <a:solidFill>
                  <a:srgbClr val="222222"/>
                </a:solidFill>
              </a:rPr>
              <a:t> button under the Home tab. </a:t>
            </a:r>
            <a:endParaRPr sz="1800">
              <a:solidFill>
                <a:srgbClr val="222222"/>
              </a:solidFill>
            </a:endParaRPr>
          </a:p>
          <a:p>
            <a:pPr marL="647700" marR="190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AutoNum type="arabicPeriod"/>
            </a:pPr>
            <a:r>
              <a:rPr lang="en" sz="1800">
                <a:solidFill>
                  <a:srgbClr val="222222"/>
                </a:solidFill>
              </a:rPr>
              <a:t>Under the Contact Group tab, click </a:t>
            </a:r>
            <a:r>
              <a:rPr lang="en" sz="1800" b="1">
                <a:solidFill>
                  <a:srgbClr val="222222"/>
                </a:solidFill>
              </a:rPr>
              <a:t>Add Members</a:t>
            </a:r>
            <a:r>
              <a:rPr lang="en" sz="1800">
                <a:solidFill>
                  <a:srgbClr val="222222"/>
                </a:solidFill>
              </a:rPr>
              <a:t> and select From </a:t>
            </a:r>
            <a:r>
              <a:rPr lang="en" sz="1800" b="1">
                <a:solidFill>
                  <a:srgbClr val="222222"/>
                </a:solidFill>
              </a:rPr>
              <a:t>Outlook </a:t>
            </a:r>
            <a:r>
              <a:rPr lang="en" sz="1800">
                <a:solidFill>
                  <a:srgbClr val="222222"/>
                </a:solidFill>
              </a:rPr>
              <a:t>Contacts.</a:t>
            </a:r>
            <a:endParaRPr sz="1800">
              <a:solidFill>
                <a:srgbClr val="222222"/>
              </a:solidFill>
            </a:endParaRPr>
          </a:p>
          <a:p>
            <a:pPr marL="647700" marR="190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AutoNum type="arabicPeriod"/>
            </a:pPr>
            <a:r>
              <a:rPr lang="en" sz="1800">
                <a:solidFill>
                  <a:srgbClr val="222222"/>
                </a:solidFill>
              </a:rPr>
              <a:t>Hold down the CTRL key as you select each email contact you want to add to the Contact Group.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0" name="Google Shape;170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Gmail	`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358268"/>
            <a:ext cx="6809700" cy="3112200"/>
          </a:xfrm>
        </p:spPr>
        <p:txBody>
          <a:bodyPr/>
          <a:lstStyle/>
          <a:p>
            <a:r>
              <a:rPr lang="en-US" dirty="0" smtClean="0"/>
              <a:t>Create a group “label” in Contacts</a:t>
            </a:r>
          </a:p>
          <a:p>
            <a:r>
              <a:rPr lang="en-US" dirty="0" smtClean="0"/>
              <a:t>Add contacts to the label</a:t>
            </a:r>
          </a:p>
          <a:p>
            <a:r>
              <a:rPr lang="en-US" dirty="0" smtClean="0"/>
              <a:t>Go to Gmail and email the label (group)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00" y="2786153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4734800" y="431425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Power of the </a:t>
            </a:r>
            <a:r>
              <a:rPr lang="en" dirty="0" smtClean="0"/>
              <a:t>Shared Calendar</a:t>
            </a:r>
            <a:br>
              <a:rPr lang="en" dirty="0" smtClean="0"/>
            </a:b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8" name="Picture 4" descr="Image result for she ra he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5" y="112426"/>
            <a:ext cx="3676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219</Words>
  <Application>Microsoft Office PowerPoint</Application>
  <PresentationFormat>On-screen Show (16:9)</PresentationFormat>
  <Paragraphs>77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Lora</vt:lpstr>
      <vt:lpstr>Roboto</vt:lpstr>
      <vt:lpstr>Quattrocento Sans</vt:lpstr>
      <vt:lpstr>Source Code Pro</vt:lpstr>
      <vt:lpstr>Oswald</vt:lpstr>
      <vt:lpstr>Arial</vt:lpstr>
      <vt:lpstr>Viola template</vt:lpstr>
      <vt:lpstr>Modern Writer</vt:lpstr>
      <vt:lpstr>Technology  for Teamwork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Email</vt:lpstr>
      <vt:lpstr>Gmail `</vt:lpstr>
      <vt:lpstr>The Power of the Shared Calendar </vt:lpstr>
      <vt:lpstr>PowerPoint Presentation</vt:lpstr>
      <vt:lpstr>Share Your Outlook Calendar</vt:lpstr>
      <vt:lpstr>Share Your Google Calendar</vt:lpstr>
      <vt:lpstr>Assigning Team Tasks in Outlook</vt:lpstr>
      <vt:lpstr>Assigning Tasks in Google Docs using Comments</vt:lpstr>
      <vt:lpstr>PowerPoint Presentation</vt:lpstr>
      <vt:lpstr>PowerPoint Presentation</vt:lpstr>
      <vt:lpstr>                         Free (basic) webinar tool</vt:lpstr>
      <vt:lpstr> Join.me</vt:lpstr>
      <vt:lpstr>OFFICE 365 Tools</vt:lpstr>
      <vt:lpstr>PowerPoint Presentation</vt:lpstr>
      <vt:lpstr>Asana</vt:lpstr>
      <vt:lpstr>More Asana</vt:lpstr>
      <vt:lpstr>Owl camera  360 degree meeting camera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 for Teamwork</dc:title>
  <dc:creator>Jason Brazier</dc:creator>
  <cp:lastModifiedBy>Marty Olsen</cp:lastModifiedBy>
  <cp:revision>24</cp:revision>
  <dcterms:modified xsi:type="dcterms:W3CDTF">2019-12-06T23:34:08Z</dcterms:modified>
</cp:coreProperties>
</file>